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1A4"/>
    <a:srgbClr val="F8E8BA"/>
    <a:srgbClr val="F3E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552728" cy="1008113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переделок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584776" cy="2304256"/>
          </a:xfrm>
          <a:solidFill>
            <a:srgbClr val="F6E1A4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Автор: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Головщикова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Екатерина Анатольевна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читель технологии МБОУ СШ № 47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2017г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936104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Чудесное превращение текстильного хлама в новогодние ёлочки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23812" r="13594" b="6198"/>
          <a:stretch/>
        </p:blipFill>
        <p:spPr bwMode="auto">
          <a:xfrm>
            <a:off x="539552" y="1772816"/>
            <a:ext cx="3134951" cy="25916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1721071" cy="313239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58" y="2924943"/>
            <a:ext cx="2911475" cy="294163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этого панно, остатками от изготовления постельного белья со мной поделилась приятельница. Остатков не хватило, пришлось приятельнице жертвовать наволочкой, бывшей в употреблении. Выполнено панно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лоскутной технике «акварель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4024838" cy="396584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3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Чехол на термос, подставка под горячее, коврик из текстильных косичек. Прихватки связаны из ситцевых кромок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400600" cy="410003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Работая учителем технологии, считаю своим долгом, передавать народные традиции бережливости учащимся. Часто выполняем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детьми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работы из материалов бывших в употреблении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207" y="2420888"/>
            <a:ext cx="1862138" cy="37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3284985"/>
            <a:ext cx="4834880" cy="1800200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Эта ёлочка, занявшая второе место в городском конкурсе, изготовлена из текстильного хлама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Работаю с учащимися не только с текстилем, но и другими вторичными материалами, например, газетная бумага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:\Личное\ХОББИ\Фотографии\По работе\Фото учащихся\Лучшие фото учеников\фоторепортаж Радуга творчества 2013 0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r="6927"/>
          <a:stretch/>
        </p:blipFill>
        <p:spPr bwMode="auto">
          <a:xfrm>
            <a:off x="1691680" y="2204864"/>
            <a:ext cx="5829100" cy="356076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2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5832648" cy="936104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Спасибо за внимание!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501008"/>
            <a:ext cx="6120680" cy="936104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следует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760640" cy="994122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работа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Познакомившись с положением о конкурсе «Мастерская переделок», организованным КРОМЭО «Зеленый кошелёк», я сразу поняла, что этот конкурс для меня. Продлевать жизнь текстильных материалов, использовать их для творчества в традиции нашей семьи. Так в детстве моими любимыми платьями были, перешитые мамой из своих. Потому что они были не ситцевыми, а шелковыми или шерстяными, из дорогой, добротной ткани. А бабушка вспоминала, как обшивала своих дочек в тяжелые военные годы, из того что было, старой одежды, одеяла, штор. Сохранила она бережливость к текстилю, продуктам, деньгам и в благополучные годы. Так из собранных лоскутков и старых вещей шила лоскутные одеяла, вязала и плела коврики, хозяйственные сумочки, кошелёчки, косметички. Более 20 лет нет в живых моей бабушки, но по-прежнему в нашей семье хранятся и используются изделия изготовленные её золотыми руками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конкурса я решила использовать самый популярный вид одежды - джинсы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21646" r="13761" b="7401"/>
          <a:stretch/>
        </p:blipFill>
        <p:spPr bwMode="auto">
          <a:xfrm>
            <a:off x="1547664" y="2132855"/>
            <a:ext cx="2736304" cy="354039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8128" r="5617" b="10383"/>
          <a:stretch/>
        </p:blipFill>
        <p:spPr bwMode="auto">
          <a:xfrm>
            <a:off x="5037079" y="2071102"/>
            <a:ext cx="2487249" cy="36310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6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44816" cy="2160240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 хотела сделать удлиненные шорты с отделкой, выполненной в технике лоскутного шитья. Вот он, подходящий случай. Обрезала джинсы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t="11971" r="12987" b="6734"/>
          <a:stretch/>
        </p:blipFill>
        <p:spPr bwMode="auto">
          <a:xfrm>
            <a:off x="1619672" y="2737318"/>
            <a:ext cx="2362200" cy="367937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t="18660" r="17312" b="11614"/>
          <a:stretch/>
        </p:blipFill>
        <p:spPr bwMode="auto">
          <a:xfrm>
            <a:off x="5148064" y="2708920"/>
            <a:ext cx="2582532" cy="367240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Сшила задние карманы и манжеты из джинсовых остатков в технике лоскутного шитья «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крейзи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Люблю эту технику за простор для фантазии и, потому что можно использовать различные по размеру и форме лоскутки, даже самые маленькие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b="2816"/>
          <a:stretch/>
        </p:blipFill>
        <p:spPr bwMode="auto">
          <a:xfrm>
            <a:off x="2411760" y="2780928"/>
            <a:ext cx="4274653" cy="34834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8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solidFill>
            <a:srgbClr val="F6E1A4"/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Пришила карманы и манжеты.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Вуаля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Всё готово!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73" y="2276475"/>
            <a:ext cx="4624854" cy="38496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776864" cy="1143000"/>
          </a:xfrm>
          <a:solidFill>
            <a:srgbClr val="F6E1A4"/>
          </a:solidFill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Результатом довольна не только я, но и моя главная помощница Анфиса</a:t>
            </a:r>
            <a:endParaRPr lang="ru-RU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792237" cy="406104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1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хочется похвастаться и другими переделками. Так из устаревшей креп-шифоновой блузки я изготовила французскую косынку и платочек на шею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9680"/>
            <a:ext cx="2952328" cy="366774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r="2879"/>
          <a:stretch/>
        </p:blipFill>
        <p:spPr bwMode="auto">
          <a:xfrm>
            <a:off x="4644008" y="4149080"/>
            <a:ext cx="4209331" cy="225219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11232" b="9030"/>
          <a:stretch/>
        </p:blipFill>
        <p:spPr bwMode="auto">
          <a:xfrm>
            <a:off x="3779912" y="2054223"/>
            <a:ext cx="2628865" cy="230425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2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6E1A4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Лоскутки, даже самые маленькие, от изделий с интересной фактурой я не выбрасываю. Рано или поздно они находят применение.  Например, как эти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r="4901" b="2831"/>
          <a:stretch/>
        </p:blipFill>
        <p:spPr bwMode="auto">
          <a:xfrm>
            <a:off x="1108313" y="1872343"/>
            <a:ext cx="6587888" cy="412568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433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Мастерская переделок</vt:lpstr>
      <vt:lpstr>Конкурсная работа</vt:lpstr>
      <vt:lpstr>Для конкурса я решила использовать самый популярный вид одежды - джинсы</vt:lpstr>
      <vt:lpstr>Давно хотела сделать удлиненные шорты с отделкой, выполненной в технике лоскутного шитья. Вот он, подходящий случай. Обрезала джинсы</vt:lpstr>
      <vt:lpstr>Сшила задние карманы и манжеты из джинсовых остатков в технике лоскутного шитья «крейзи». Люблю эту технику за простор для фантазии и, потому что можно использовать различные по размеру и форме лоскутки, даже самые маленькие</vt:lpstr>
      <vt:lpstr>Пришила карманы и манжеты. Вуаля! Всё готово! </vt:lpstr>
      <vt:lpstr>Результатом довольна не только я, но и моя главная помощница Анфиса</vt:lpstr>
      <vt:lpstr>Очень хочется похвастаться и другими переделками. Так из устаревшей креп-шифоновой блузки я изготовила французскую косынку и платочек на шею</vt:lpstr>
      <vt:lpstr>Лоскутки, даже самые маленькие, от изделий с интересной фактурой я не выбрасываю. Рано или поздно они находят применение.  Например, как эти</vt:lpstr>
      <vt:lpstr>Чудесное превращение текстильного хлама в новогодние ёлочки</vt:lpstr>
      <vt:lpstr>Для этого панно, остатками от изготовления постельного белья со мной поделилась приятельница. Остатков не хватило, пришлось приятельнице жертвовать наволочкой, бывшей в употреблении. Выполнено панно в лоскутной технике «акварель» </vt:lpstr>
      <vt:lpstr>Чехол на термос, подставка под горячее, коврик из текстильных косичек. Прихватки связаны из ситцевых кромок</vt:lpstr>
      <vt:lpstr>Работая учителем технологии, считаю своим долгом, передавать народные традиции бережливости учащимся. Часто выполняем с детьми творческие работы из материалов бывших в употреблении</vt:lpstr>
      <vt:lpstr>Работаю с учащимися не только с текстилем, но и другими вторичными материалами, например, газетная бумага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2017-12-04T07:52:14Z</dcterms:created>
  <dcterms:modified xsi:type="dcterms:W3CDTF">2017-12-04T13:22:01Z</dcterms:modified>
</cp:coreProperties>
</file>